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61" r:id="rId1"/>
  </p:sldMasterIdLst>
  <p:sldIdLst>
    <p:sldId id="278" r:id="rId2"/>
    <p:sldId id="279" r:id="rId3"/>
    <p:sldId id="273" r:id="rId4"/>
    <p:sldId id="285" r:id="rId5"/>
    <p:sldId id="290" r:id="rId6"/>
    <p:sldId id="287" r:id="rId7"/>
    <p:sldId id="281" r:id="rId8"/>
    <p:sldId id="289" r:id="rId9"/>
    <p:sldId id="291" r:id="rId10"/>
    <p:sldId id="282" r:id="rId11"/>
    <p:sldId id="256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  <p:extLst>
    <p:ext uri="ACF4677E-8BD2-47ae-8A1F-98590045965D">
      <hp:hncThemeShow xmlns:hp="http://schemas.haansoft.com/office/presentation/8.0" themeShowType="1" themeSkinType="1" themeTransitionType="1" useThemeTransition="1" byMouseClick="1" attrType="1" dur="2000"/>
    </p:ext>
  </p:extLst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372" y="108"/>
      </p:cViewPr>
      <p:guideLst>
        <p:guide orient="horz" pos="2182"/>
        <p:guide pos="3839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10" Type="http://schemas.openxmlformats.org/officeDocument/2006/relationships/slide" Target="slides/slide9.xml"  /><Relationship Id="rId11" Type="http://schemas.openxmlformats.org/officeDocument/2006/relationships/slide" Target="slides/slide10.xml"  /><Relationship Id="rId12" Type="http://schemas.openxmlformats.org/officeDocument/2006/relationships/slide" Target="slides/slide11.xml"  /><Relationship Id="rId13" Type="http://schemas.openxmlformats.org/officeDocument/2006/relationships/presProps" Target="presProps.xml"  /><Relationship Id="rId14" Type="http://schemas.openxmlformats.org/officeDocument/2006/relationships/viewProps" Target="viewProps.xml"  /><Relationship Id="rId15" Type="http://schemas.openxmlformats.org/officeDocument/2006/relationships/theme" Target="theme/theme1.xml"  /><Relationship Id="rId16" Type="http://schemas.openxmlformats.org/officeDocument/2006/relationships/tableStyles" Target="tableStyles.xml"  /><Relationship Id="rId2" Type="http://schemas.openxmlformats.org/officeDocument/2006/relationships/slide" Target="slides/slide1.xml"  /><Relationship Id="rId3" Type="http://schemas.openxmlformats.org/officeDocument/2006/relationships/slide" Target="slides/slide2.xml"  /><Relationship Id="rId4" Type="http://schemas.openxmlformats.org/officeDocument/2006/relationships/slide" Target="slides/slide3.xml"  /><Relationship Id="rId5" Type="http://schemas.openxmlformats.org/officeDocument/2006/relationships/slide" Target="slides/slide4.xml"  /><Relationship Id="rId6" Type="http://schemas.openxmlformats.org/officeDocument/2006/relationships/slide" Target="slides/slide5.xml"  /><Relationship Id="rId7" Type="http://schemas.openxmlformats.org/officeDocument/2006/relationships/slide" Target="slides/slide6.xml"  /><Relationship Id="rId8" Type="http://schemas.openxmlformats.org/officeDocument/2006/relationships/slide" Target="slides/slide7.xml"  /><Relationship Id="rId9" Type="http://schemas.openxmlformats.org/officeDocument/2006/relationships/slide" Target="slides/slide8.xml"  /></Relationships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0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1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6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7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8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_rels/slideLayout9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F5B9C1-6FF2-4E49-AB0C-45E37859B6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B880CB-075B-4D70-8EEB-A220B8ED41E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6BF937-7865-4B36-921B-610097A89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301ACB6-EFEF-475B-BC73-E40B710CB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C135D0-B3F0-46AE-B0BF-209EA0B25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2408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F10889-A5CB-44D0-970D-EBDABBF19B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79F362A-D1F2-4ACE-9DE1-18AC342BDA6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298A321-7FA9-4ED5-9EB1-C00D0EA24E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6EE09A8-9CCA-442B-A526-53A42A08D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2B2AEAD-4CF7-47ED-8F6A-D72591A4F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4037086-FA39-471F-8BCD-ECAC475BF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01460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9B0DCC-C3B1-4F04-AC08-9B0D56B3A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8EE541A-AE93-4A3A-931A-321E062138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47C31E3-E000-4572-8A4A-BC0FBC242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05F866-E540-43A1-8E04-B4540004D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E52DBAE-416E-4B14-AE21-440B60C575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70682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7ACE99B-1BD1-4ED6-89BE-408A683405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2E8F63E-2203-4425-B499-1A6DA1ED01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143481B-1B74-44E8-BE04-B35556A23C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BA5E51B-8D7B-4829-8204-E83C25AB15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D72D36-C36B-4F45-AAC1-B2DC28C66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92992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DA44D03-9AF8-4A55-9BD0-4DBE4B3AF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79D1271-55E0-47A1-A8F1-C224D8FBA1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C1D4464-59DC-4B4F-8C82-9E7F248D6B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03397C-FBF1-4DB0-879F-03411845C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D9343C-E60F-48D6-862A-96F6200FF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712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A7EDD0D-0754-48CD-8722-2AC33B838D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5B37962-324A-4F1F-B7E7-61A51D8622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A41033-A8CF-4AB5-90AA-C54651A1B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EA9F7D4-54B0-4004-8A56-F92C65816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4F618CF-3C59-4F65-B6B1-DAC3E3069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7426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478D71-9DD5-4311-BA73-93020E8A6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26E8B09-7AD4-4103-8809-08A66DBE5D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B0AFB49-D202-425D-BE8B-C3FA9F6AA1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DB4CE85-6D8D-4BB1-971C-D354BF8F0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C41D07-495E-4137-927A-000D588B2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92308552-246E-4983-9977-F7B13D31E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30844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171E32-522F-41BB-833B-545F70D3E5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68BA206-4D58-4D9B-9948-EA60AE6A7F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054F336-173D-4B8E-9601-FB1E37DF5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7747CB8-EE29-428E-8F1F-ACD5A43501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5299DD1-8901-456C-9007-13C6246591F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C0A924E-6895-4C43-8EAE-BEA4DCE919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59FA1F0-753A-4F7B-8348-73A44B312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60B2F48-B08B-4155-BE96-A925B7FFC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8944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BCBA06-5024-44F1-9C61-505005455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5007553-4C87-468D-9F2D-FB60327990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9AE54FA-3674-4746-BF82-EC7EBD918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13DC853-FD31-4E8D-B420-7A33B8790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5389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79E07A-94A6-483A-8849-8E6DE692B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D9BE1B-817F-40D8-90C8-F91D32CF7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AF10F4-65E3-4CFA-A184-E37686814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951FE5E5-427D-4B99-89C7-43AB9227F2F1}"/>
              </a:ext>
            </a:extLst>
          </p:cNvPr>
          <p:cNvGrpSpPr/>
          <p:nvPr userDrawn="1"/>
        </p:nvGrpSpPr>
        <p:grpSpPr>
          <a:xfrm>
            <a:off x="172720" y="6410960"/>
            <a:ext cx="12019280" cy="284480"/>
            <a:chOff x="172720" y="6410960"/>
            <a:chExt cx="12019280" cy="284480"/>
          </a:xfrm>
        </p:grpSpPr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14E9EB06-1BB6-4F2E-8626-387F4AC6E755}"/>
                </a:ext>
              </a:extLst>
            </p:cNvPr>
            <p:cNvSpPr/>
            <p:nvPr userDrawn="1"/>
          </p:nvSpPr>
          <p:spPr>
            <a:xfrm>
              <a:off x="172720" y="6410960"/>
              <a:ext cx="12019280" cy="28448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D8B4587-CF56-4D5A-B341-F220D295B749}"/>
                </a:ext>
              </a:extLst>
            </p:cNvPr>
            <p:cNvSpPr txBox="1"/>
            <p:nvPr userDrawn="1"/>
          </p:nvSpPr>
          <p:spPr>
            <a:xfrm>
              <a:off x="9766856" y="6428899"/>
              <a:ext cx="2404824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ko-KR" sz="1000" dirty="0">
                  <a:solidFill>
                    <a:schemeClr val="bg1"/>
                  </a:solidFill>
                </a:rPr>
                <a:t>ⓒSaebyeol Yu.</a:t>
              </a:r>
              <a:r>
                <a:rPr lang="ko-KR" altLang="en-US" sz="1000" dirty="0">
                  <a:solidFill>
                    <a:schemeClr val="bg1"/>
                  </a:solidFill>
                </a:rPr>
                <a:t> </a:t>
              </a:r>
              <a:r>
                <a:rPr lang="en-US" altLang="ko-KR" sz="1000" dirty="0" err="1">
                  <a:solidFill>
                    <a:schemeClr val="bg1"/>
                  </a:solidFill>
                </a:rPr>
                <a:t>Saebyeol’s</a:t>
              </a:r>
              <a:r>
                <a:rPr lang="ko-KR" altLang="en-US" sz="1000" dirty="0">
                  <a:solidFill>
                    <a:schemeClr val="bg1"/>
                  </a:solidFill>
                </a:rPr>
                <a:t> </a:t>
              </a:r>
              <a:r>
                <a:rPr lang="en-US" altLang="ko-KR" sz="1000" dirty="0">
                  <a:solidFill>
                    <a:schemeClr val="bg1"/>
                  </a:solidFill>
                </a:rPr>
                <a:t>PowerPoint</a:t>
              </a:r>
              <a:endParaRPr lang="ko-KR" altLang="en-US" sz="10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875934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E79E07A-94A6-483A-8849-8E6DE692B6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CD9BE1B-817F-40D8-90C8-F91D32CF7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7AF10F4-65E3-4CFA-A184-E37686814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94067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0F596F-BEC0-4D71-9113-57C383FD1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39061D6-B6C2-4D4E-8AB4-9F136FED47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F8FE8EA-4580-4B75-A339-AF7C68F66E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6A7BF5E-A4D8-4810-8B67-EEEFDD711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8A50C2-589C-42C8-B763-56D87D9D16BD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50C3C6B-DEFF-4516-B444-489DBE7C3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68592AB-03CB-4ED9-97EA-3D751979F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302825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10" Type="http://schemas.openxmlformats.org/officeDocument/2006/relationships/slideLayout" Target="../slideLayouts/slideLayout10.xml"  /><Relationship Id="rId11" Type="http://schemas.openxmlformats.org/officeDocument/2006/relationships/slideLayout" Target="../slideLayouts/slideLayout11.xml"  /><Relationship Id="rId12" Type="http://schemas.openxmlformats.org/officeDocument/2006/relationships/slideLayout" Target="../slideLayouts/slideLayout12.xml"  /><Relationship Id="rId13" Type="http://schemas.openxmlformats.org/officeDocument/2006/relationships/theme" Target="../theme/theme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slideLayout" Target="../slideLayouts/slideLayout6.xml"  /><Relationship Id="rId7" Type="http://schemas.openxmlformats.org/officeDocument/2006/relationships/slideLayout" Target="../slideLayouts/slideLayout7.xml"  /><Relationship Id="rId8" Type="http://schemas.openxmlformats.org/officeDocument/2006/relationships/slideLayout" Target="../slideLayouts/slideLayout8.xml"  /><Relationship Id="rId9" Type="http://schemas.openxmlformats.org/officeDocument/2006/relationships/slideLayout" Target="../slideLayouts/slideLayout9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C2A3F89-EDBA-451E-A4FC-BA419B5BB0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E560B53-86D9-4B99-B984-9F66917ED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E8E5F9A-464D-4909-8E4F-684A1F5A64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8A50C2-589C-42C8-B763-56D87D9D16BD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C7EE71-2568-4BC3-BE32-43343DE694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B1DF1FC-575E-4EA7-B81C-814C788802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87A479-1FB4-4076-82AD-4520E3445CF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79678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1.jpeg"  /></Relationships>
</file>

<file path=ppt/slides/_rels/slide10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8.jpeg"  /></Relationships>
</file>

<file path=ppt/slides/_rels/slide1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9.jpeg"  /></Relationships>
</file>

<file path=ppt/slides/_rels/slide2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2.jpeg"  /></Relationships>
</file>

<file path=ppt/slides/_rels/slide3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3.jpeg"  /></Relationships>
</file>

<file path=ppt/slides/_rels/slide4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5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6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4.png"  /><Relationship Id="rId3" Type="http://schemas.openxmlformats.org/officeDocument/2006/relationships/image" Target="../media/image5.png"  /><Relationship Id="rId4" Type="http://schemas.openxmlformats.org/officeDocument/2006/relationships/image" Target="../media/image6.png"  /></Relationships>
</file>

<file path=ppt/slides/_rels/slide7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Relationship Id="rId2" Type="http://schemas.openxmlformats.org/officeDocument/2006/relationships/image" Target="../media/image7.jpeg"  /></Relationships>
</file>

<file path=ppt/slides/_rels/slide8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_rels/slide9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7.xml" 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>
            <a:extLst>
              <a:ext uri="{FF2B5EF4-FFF2-40B4-BE49-F238E27FC236}">
                <a16:creationId xmlns:a16="http://schemas.microsoft.com/office/drawing/2014/main" id="{47BB4D42-91CE-4012-9E57-E22D19407AA3}"/>
              </a:ext>
            </a:extLst>
          </p:cNvPr>
          <p:cNvGrpSpPr/>
          <p:nvPr/>
        </p:nvGrpSpPr>
        <p:grpSpPr>
          <a:xfrm>
            <a:off x="2438360" y="2411824"/>
            <a:ext cx="7481536" cy="1338828"/>
            <a:chOff x="2355233" y="2537279"/>
            <a:chExt cx="7481536" cy="1338828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7178C71-EBB6-426E-B226-10A189FBC989}"/>
                </a:ext>
              </a:extLst>
            </p:cNvPr>
            <p:cNvSpPr txBox="1"/>
            <p:nvPr/>
          </p:nvSpPr>
          <p:spPr>
            <a:xfrm>
              <a:off x="5458876" y="3414442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dirty="0" err="1" smtClean="0">
                  <a:solidFill>
                    <a:schemeClr val="bg1"/>
                  </a:solidFill>
                </a:rPr>
                <a:t>함주호</a:t>
              </a:r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AA22A71-41D0-496C-964C-0175C6758C97}"/>
                </a:ext>
              </a:extLst>
            </p:cNvPr>
            <p:cNvSpPr txBox="1"/>
            <p:nvPr/>
          </p:nvSpPr>
          <p:spPr>
            <a:xfrm>
              <a:off x="2355233" y="2537279"/>
              <a:ext cx="7481536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6600" dirty="0" err="1">
                  <a:solidFill>
                    <a:schemeClr val="bg1"/>
                  </a:solidFill>
                </a:rPr>
                <a:t>DouZone</a:t>
              </a:r>
              <a:r>
                <a:rPr lang="en-US" altLang="ko-KR" sz="6600" dirty="0">
                  <a:solidFill>
                    <a:schemeClr val="bg1"/>
                  </a:solidFill>
                </a:rPr>
                <a:t> </a:t>
              </a:r>
              <a:r>
                <a:rPr lang="en-US" altLang="ko-KR" sz="6600" dirty="0" err="1">
                  <a:solidFill>
                    <a:schemeClr val="bg1"/>
                  </a:solidFill>
                </a:rPr>
                <a:t>MultiChat</a:t>
              </a:r>
              <a:endParaRPr lang="ko-KR" altLang="en-US" sz="6600" dirty="0">
                <a:solidFill>
                  <a:schemeClr val="bg1"/>
                </a:solidFill>
              </a:endParaRPr>
            </a:p>
          </p:txBody>
        </p:sp>
      </p:grpSp>
      <p:pic>
        <p:nvPicPr>
          <p:cNvPr id="6" name="그림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0803" cy="6859223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47BB4D42-91CE-4012-9E57-E22D19407AA3}"/>
              </a:ext>
            </a:extLst>
          </p:cNvPr>
          <p:cNvGrpSpPr/>
          <p:nvPr/>
        </p:nvGrpSpPr>
        <p:grpSpPr>
          <a:xfrm>
            <a:off x="2338607" y="2445075"/>
            <a:ext cx="7481536" cy="1338828"/>
            <a:chOff x="2355233" y="2537279"/>
            <a:chExt cx="7481536" cy="1338828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77178C71-EBB6-426E-B226-10A189FBC989}"/>
                </a:ext>
              </a:extLst>
            </p:cNvPr>
            <p:cNvSpPr txBox="1"/>
            <p:nvPr/>
          </p:nvSpPr>
          <p:spPr>
            <a:xfrm>
              <a:off x="5458876" y="3414442"/>
              <a:ext cx="11079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400" dirty="0" err="1" smtClean="0">
                  <a:solidFill>
                    <a:schemeClr val="bg1"/>
                  </a:solidFill>
                </a:rPr>
                <a:t>함주호</a:t>
              </a:r>
              <a:endParaRPr lang="ko-KR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4AA22A71-41D0-496C-964C-0175C6758C97}"/>
                </a:ext>
              </a:extLst>
            </p:cNvPr>
            <p:cNvSpPr txBox="1"/>
            <p:nvPr/>
          </p:nvSpPr>
          <p:spPr>
            <a:xfrm>
              <a:off x="2355233" y="2537279"/>
              <a:ext cx="7481536" cy="11079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6600" dirty="0" err="1">
                  <a:solidFill>
                    <a:schemeClr val="bg1"/>
                  </a:solidFill>
                </a:rPr>
                <a:t>DouZone</a:t>
              </a:r>
              <a:r>
                <a:rPr lang="en-US" altLang="ko-KR" sz="6600" dirty="0">
                  <a:solidFill>
                    <a:schemeClr val="bg1"/>
                  </a:solidFill>
                </a:rPr>
                <a:t> </a:t>
              </a:r>
              <a:r>
                <a:rPr lang="en-US" altLang="ko-KR" sz="6600" dirty="0" err="1">
                  <a:solidFill>
                    <a:schemeClr val="bg1"/>
                  </a:solidFill>
                </a:rPr>
                <a:t>MultiChat</a:t>
              </a:r>
              <a:endParaRPr lang="ko-KR" altLang="en-US" sz="6600" dirty="0">
                <a:solidFill>
                  <a:schemeClr val="bg1"/>
                </a:solidFill>
              </a:endParaRPr>
            </a:p>
          </p:txBody>
        </p:sp>
      </p:grpSp>
      <p:sp>
        <p:nvSpPr>
          <p:cNvPr id="13" name="직사각형 12"/>
          <p:cNvSpPr/>
          <p:nvPr/>
        </p:nvSpPr>
        <p:spPr>
          <a:xfrm>
            <a:off x="10280803" y="0"/>
            <a:ext cx="1911197" cy="6858000"/>
          </a:xfrm>
          <a:prstGeom prst="rect">
            <a:avLst/>
          </a:prstGeom>
          <a:solidFill>
            <a:srgbClr val="26105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91114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BE1BE377-926E-4FEE-AD02-3004BC883F6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12573344-11B8-4428-8B24-64429C357BD1}"/>
              </a:ext>
            </a:extLst>
          </p:cNvPr>
          <p:cNvGrpSpPr/>
          <p:nvPr/>
        </p:nvGrpSpPr>
        <p:grpSpPr>
          <a:xfrm>
            <a:off x="426720" y="3465512"/>
            <a:ext cx="5669280" cy="3001327"/>
            <a:chOff x="426720" y="3465512"/>
            <a:chExt cx="5669280" cy="300132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A872F4B2-3965-4BA5-88D5-AB710EECCD10}"/>
                </a:ext>
              </a:extLst>
            </p:cNvPr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849A04B8-B31A-4DF2-BF99-26783BC0A85D}"/>
                </a:ext>
              </a:extLst>
            </p:cNvPr>
            <p:cNvGrpSpPr/>
            <p:nvPr/>
          </p:nvGrpSpPr>
          <p:grpSpPr>
            <a:xfrm>
              <a:off x="657911" y="3708260"/>
              <a:ext cx="3583787" cy="1354217"/>
              <a:chOff x="2700072" y="2021840"/>
              <a:chExt cx="4879949" cy="1844002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49C66CA-FC18-4A73-AA6D-20A2EC96985F}"/>
                  </a:ext>
                </a:extLst>
              </p:cNvPr>
              <p:cNvSpPr txBox="1"/>
              <p:nvPr/>
            </p:nvSpPr>
            <p:spPr>
              <a:xfrm>
                <a:off x="2700072" y="2021840"/>
                <a:ext cx="1746650" cy="7124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Part </a:t>
                </a:r>
                <a:r>
                  <a:rPr lang="en-US" altLang="ko-KR" sz="2800" b="1" dirty="0" smtClean="0">
                    <a:solidFill>
                      <a:schemeClr val="bg1"/>
                    </a:solidFill>
                  </a:rPr>
                  <a:t>3 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5465CA2-3769-4BE9-AA7E-6F04145D7731}"/>
                  </a:ext>
                </a:extLst>
              </p:cNvPr>
              <p:cNvSpPr txBox="1"/>
              <p:nvPr/>
            </p:nvSpPr>
            <p:spPr>
              <a:xfrm>
                <a:off x="4209391" y="2734295"/>
                <a:ext cx="3370630" cy="11315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4800" b="1" dirty="0" smtClean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시연 영상</a:t>
                </a:r>
                <a:endParaRPr lang="ko-KR" altLang="en-US" sz="4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5368929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D871AAD3-B8B2-4F4F-8FAB-44D5AA4043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AD2D3D4C-34D5-4757-902B-8FD37A08292F}"/>
              </a:ext>
            </a:extLst>
          </p:cNvPr>
          <p:cNvSpPr/>
          <p:nvPr/>
        </p:nvSpPr>
        <p:spPr>
          <a:xfrm>
            <a:off x="1046480" y="2032000"/>
            <a:ext cx="10129520" cy="2794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E923CD-8C24-4572-B06D-8B46FA292958}"/>
              </a:ext>
            </a:extLst>
          </p:cNvPr>
          <p:cNvSpPr txBox="1"/>
          <p:nvPr/>
        </p:nvSpPr>
        <p:spPr>
          <a:xfrm>
            <a:off x="2759200" y="3013501"/>
            <a:ext cx="67040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dirty="0" err="1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경청해주셔서</a:t>
            </a:r>
            <a:r>
              <a:rPr lang="ko-KR" altLang="en-US" sz="4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감사합니다</a:t>
            </a:r>
            <a:r>
              <a:rPr lang="en-US" altLang="ko-KR" sz="4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  <a:endParaRPr lang="ko-KR" altLang="en-US" sz="48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0573604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D0368D86-12DE-4DDD-8265-3E0BC9A279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61" b="786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C9967D65-E830-493F-9D2A-BA47294DF3C8}"/>
              </a:ext>
            </a:extLst>
          </p:cNvPr>
          <p:cNvSpPr/>
          <p:nvPr/>
        </p:nvSpPr>
        <p:spPr>
          <a:xfrm>
            <a:off x="0" y="0"/>
            <a:ext cx="494607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C40B3F64-DCEA-48CE-A438-6DC0462E16DD}"/>
              </a:ext>
            </a:extLst>
          </p:cNvPr>
          <p:cNvSpPr/>
          <p:nvPr/>
        </p:nvSpPr>
        <p:spPr>
          <a:xfrm>
            <a:off x="386080" y="355600"/>
            <a:ext cx="569884" cy="592051"/>
          </a:xfrm>
          <a:prstGeom prst="rect">
            <a:avLst/>
          </a:prstGeom>
          <a:noFill/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6670B0-6CD4-447D-8E59-968951E3F521}"/>
              </a:ext>
            </a:extLst>
          </p:cNvPr>
          <p:cNvSpPr txBox="1"/>
          <p:nvPr/>
        </p:nvSpPr>
        <p:spPr>
          <a:xfrm flipH="1">
            <a:off x="1342044" y="355600"/>
            <a:ext cx="31750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목차</a:t>
            </a: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F868A564-5C93-444C-9BB7-66C25FFD4D94}"/>
              </a:ext>
            </a:extLst>
          </p:cNvPr>
          <p:cNvGrpSpPr/>
          <p:nvPr/>
        </p:nvGrpSpPr>
        <p:grpSpPr>
          <a:xfrm>
            <a:off x="560152" y="1818605"/>
            <a:ext cx="2934137" cy="523220"/>
            <a:chOff x="1191929" y="2733040"/>
            <a:chExt cx="2934137" cy="523220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5B1ABA3-7F9C-4EAF-A909-EDBE8DD7EEB9}"/>
                </a:ext>
              </a:extLst>
            </p:cNvPr>
            <p:cNvSpPr txBox="1"/>
            <p:nvPr/>
          </p:nvSpPr>
          <p:spPr>
            <a:xfrm>
              <a:off x="1191929" y="2733040"/>
              <a:ext cx="68480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</a:t>
              </a:r>
              <a:r>
                <a:rPr lang="en-US" altLang="ko-KR" sz="2800" b="1" dirty="0" smtClean="0">
                  <a:solidFill>
                    <a:schemeClr val="bg1"/>
                  </a:solidFill>
                </a:rPr>
                <a:t>1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EC64467-7DB3-4E18-9C95-D9A65B2E35BB}"/>
                </a:ext>
              </a:extLst>
            </p:cNvPr>
            <p:cNvSpPr txBox="1"/>
            <p:nvPr/>
          </p:nvSpPr>
          <p:spPr>
            <a:xfrm>
              <a:off x="1976118" y="2733040"/>
              <a:ext cx="214994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프로젝트 구성</a:t>
              </a:r>
              <a:endParaRPr lang="ko-KR" altLang="en-US" sz="2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8DBDC3F1-5C57-49E7-92D1-035A63CFD9BA}"/>
              </a:ext>
            </a:extLst>
          </p:cNvPr>
          <p:cNvGrpSpPr/>
          <p:nvPr/>
        </p:nvGrpSpPr>
        <p:grpSpPr>
          <a:xfrm>
            <a:off x="560152" y="2809225"/>
            <a:ext cx="3642664" cy="523220"/>
            <a:chOff x="1191929" y="2733040"/>
            <a:chExt cx="3642664" cy="523220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19C98ED1-F442-4E67-8FC9-E511EE5540F0}"/>
                </a:ext>
              </a:extLst>
            </p:cNvPr>
            <p:cNvSpPr txBox="1"/>
            <p:nvPr/>
          </p:nvSpPr>
          <p:spPr>
            <a:xfrm>
              <a:off x="1191929" y="2733040"/>
              <a:ext cx="68480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</a:t>
              </a:r>
              <a:r>
                <a:rPr lang="en-US" altLang="ko-KR" sz="2800" b="1" dirty="0" smtClean="0">
                  <a:solidFill>
                    <a:schemeClr val="bg1"/>
                  </a:solidFill>
                </a:rPr>
                <a:t>2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2E4DEFE-BC42-48FF-848C-EF9A07A773CF}"/>
                </a:ext>
              </a:extLst>
            </p:cNvPr>
            <p:cNvSpPr txBox="1"/>
            <p:nvPr/>
          </p:nvSpPr>
          <p:spPr>
            <a:xfrm>
              <a:off x="1976118" y="2733040"/>
              <a:ext cx="285847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프로젝트 구현 목록</a:t>
              </a:r>
              <a:endParaRPr lang="ko-KR" altLang="en-US" sz="2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id="{44386302-EFFB-449D-9B3B-63EE40C74081}"/>
              </a:ext>
            </a:extLst>
          </p:cNvPr>
          <p:cNvGrpSpPr/>
          <p:nvPr/>
        </p:nvGrpSpPr>
        <p:grpSpPr>
          <a:xfrm>
            <a:off x="560152" y="3799845"/>
            <a:ext cx="2305759" cy="523220"/>
            <a:chOff x="1191929" y="2733040"/>
            <a:chExt cx="2305759" cy="523220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60A52212-A4CD-4FFE-BD39-A92687D315C3}"/>
                </a:ext>
              </a:extLst>
            </p:cNvPr>
            <p:cNvSpPr txBox="1"/>
            <p:nvPr/>
          </p:nvSpPr>
          <p:spPr>
            <a:xfrm>
              <a:off x="1191929" y="2733040"/>
              <a:ext cx="68480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</a:t>
              </a:r>
              <a:r>
                <a:rPr lang="en-US" altLang="ko-KR" sz="2800" b="1" dirty="0" smtClean="0">
                  <a:solidFill>
                    <a:schemeClr val="bg1"/>
                  </a:solidFill>
                </a:rPr>
                <a:t>3 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0F6BE83-40A0-4FE8-B41C-0839AA18DB54}"/>
                </a:ext>
              </a:extLst>
            </p:cNvPr>
            <p:cNvSpPr txBox="1"/>
            <p:nvPr/>
          </p:nvSpPr>
          <p:spPr>
            <a:xfrm>
              <a:off x="1976118" y="2733040"/>
              <a:ext cx="15215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시연 영상</a:t>
              </a:r>
              <a:endParaRPr lang="ko-KR" altLang="en-US" sz="2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C270C65-C2D4-45CB-B6AD-3B5AFBB8495F}"/>
              </a:ext>
            </a:extLst>
          </p:cNvPr>
          <p:cNvGrpSpPr/>
          <p:nvPr/>
        </p:nvGrpSpPr>
        <p:grpSpPr>
          <a:xfrm>
            <a:off x="560152" y="4790465"/>
            <a:ext cx="2619948" cy="523220"/>
            <a:chOff x="1191929" y="2733040"/>
            <a:chExt cx="2619948" cy="52322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6463A60-7B21-41D4-8E6A-6554BD39C601}"/>
                </a:ext>
              </a:extLst>
            </p:cNvPr>
            <p:cNvSpPr txBox="1"/>
            <p:nvPr/>
          </p:nvSpPr>
          <p:spPr>
            <a:xfrm>
              <a:off x="1191929" y="2733040"/>
              <a:ext cx="58541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b="1" dirty="0">
                  <a:solidFill>
                    <a:schemeClr val="bg1"/>
                  </a:solidFill>
                </a:rPr>
                <a:t>#</a:t>
              </a:r>
              <a:r>
                <a:rPr lang="en-US" altLang="ko-KR" sz="2800" b="1" dirty="0" smtClean="0">
                  <a:solidFill>
                    <a:schemeClr val="bg1"/>
                  </a:solidFill>
                </a:rPr>
                <a:t>4</a:t>
              </a:r>
              <a:endParaRPr lang="ko-KR" altLang="en-US" sz="2800" b="1" dirty="0">
                <a:solidFill>
                  <a:schemeClr val="bg1"/>
                </a:solidFill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E7B33F9-CE78-4EDE-AF3B-87C905CF040D}"/>
                </a:ext>
              </a:extLst>
            </p:cNvPr>
            <p:cNvSpPr txBox="1"/>
            <p:nvPr/>
          </p:nvSpPr>
          <p:spPr>
            <a:xfrm>
              <a:off x="1976118" y="2733040"/>
              <a:ext cx="183575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b="1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개선할 </a:t>
              </a:r>
              <a:r>
                <a:rPr lang="ko-KR" altLang="en-US" sz="2800" b="1" dirty="0" smtClean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부분</a:t>
              </a:r>
              <a:endParaRPr lang="ko-KR" altLang="en-US" sz="2800" b="1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315990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5615E82F-93E8-4ADF-A170-129033E47B8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482" b="9518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AE40350E-09AB-43F9-A15D-3067D7C6C051}"/>
              </a:ext>
            </a:extLst>
          </p:cNvPr>
          <p:cNvGrpSpPr/>
          <p:nvPr/>
        </p:nvGrpSpPr>
        <p:grpSpPr>
          <a:xfrm>
            <a:off x="426720" y="3465512"/>
            <a:ext cx="5669280" cy="3001327"/>
            <a:chOff x="426720" y="3465512"/>
            <a:chExt cx="5669280" cy="300132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FB253996-9806-40AB-89EA-69B28BD22D4E}"/>
                </a:ext>
              </a:extLst>
            </p:cNvPr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1845643F-20C1-4F46-A6F5-B1AF67DE2139}"/>
                </a:ext>
              </a:extLst>
            </p:cNvPr>
            <p:cNvGrpSpPr/>
            <p:nvPr/>
          </p:nvGrpSpPr>
          <p:grpSpPr>
            <a:xfrm>
              <a:off x="657911" y="3708260"/>
              <a:ext cx="4122397" cy="1354217"/>
              <a:chOff x="2700072" y="2021840"/>
              <a:chExt cx="5613358" cy="1844002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7E11296-29DB-4C93-ABB1-179A9F33DBFD}"/>
                  </a:ext>
                </a:extLst>
              </p:cNvPr>
              <p:cNvSpPr txBox="1"/>
              <p:nvPr/>
            </p:nvSpPr>
            <p:spPr>
              <a:xfrm>
                <a:off x="2700072" y="2021840"/>
                <a:ext cx="1611318" cy="7124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Part </a:t>
                </a:r>
                <a:r>
                  <a:rPr lang="en-US" altLang="ko-KR" sz="2800" b="1" dirty="0" smtClean="0">
                    <a:solidFill>
                      <a:schemeClr val="bg1"/>
                    </a:solidFill>
                  </a:rPr>
                  <a:t>1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864ECFB-1EF9-4779-8242-1790A92FF205}"/>
                  </a:ext>
                </a:extLst>
              </p:cNvPr>
              <p:cNvSpPr txBox="1"/>
              <p:nvPr/>
            </p:nvSpPr>
            <p:spPr>
              <a:xfrm>
                <a:off x="3475982" y="2734295"/>
                <a:ext cx="4837448" cy="11315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4800" b="1" dirty="0" smtClean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프로젝트 구성</a:t>
                </a:r>
                <a:endParaRPr lang="ko-KR" altLang="en-US" sz="4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810923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직사각형 42"/>
          <p:cNvSpPr/>
          <p:nvPr/>
        </p:nvSpPr>
        <p:spPr>
          <a:xfrm>
            <a:off x="8338373" y="1590558"/>
            <a:ext cx="2193166" cy="4053695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4862953" y="1580355"/>
            <a:ext cx="2183707" cy="405369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1379914" y="1590558"/>
            <a:ext cx="2191326" cy="404349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600" b="1">
                <a:solidFill>
                  <a:schemeClr val="accent1">
                    <a:lumMod val="50000"/>
                  </a:schemeClr>
                </a:solidFill>
              </a:rPr>
              <a:t>Part 1</a:t>
            </a:r>
            <a:endParaRPr lang="ko-KR" altLang="en-US" sz="1600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 flipH="1">
            <a:off x="1005840" y="174504"/>
            <a:ext cx="469103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600" b="1">
                <a:solidFill>
                  <a:schemeClr val="accent1">
                    <a:lumMod val="50000"/>
                  </a:schemeClr>
                </a:solidFill>
                <a:latin typeface="나눔스퀘어 ExtraBold"/>
                <a:ea typeface="나눔스퀘어 ExtraBold"/>
              </a:rPr>
              <a:t>프로젝트 구성</a:t>
            </a:r>
            <a:r>
              <a:rPr lang="en-US" altLang="ko-KR" sz="3600" b="1">
                <a:solidFill>
                  <a:schemeClr val="accent1">
                    <a:lumMod val="50000"/>
                  </a:schemeClr>
                </a:solidFill>
                <a:latin typeface="나눔스퀘어 ExtraBold"/>
                <a:ea typeface="나눔스퀘어 ExtraBold"/>
              </a:rPr>
              <a:t>(JSP)</a:t>
            </a:r>
            <a:endParaRPr lang="ko-KR" altLang="en-US" sz="3600" b="1">
              <a:solidFill>
                <a:schemeClr val="accent1">
                  <a:lumMod val="50000"/>
                </a:schemeClr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54247" y="6411887"/>
            <a:ext cx="12029440" cy="4211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 flipH="1">
            <a:off x="1478279" y="6048892"/>
            <a:ext cx="2092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/>
              <a:t>Login</a:t>
            </a:r>
            <a:endParaRPr lang="ko-KR" alt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2153920" y="6628015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 flipH="1">
            <a:off x="4963159" y="6048892"/>
            <a:ext cx="2092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/>
              <a:t>Post</a:t>
            </a:r>
            <a:endParaRPr lang="ko-KR" altLang="en-US"/>
          </a:p>
        </p:txBody>
      </p:sp>
      <p:cxnSp>
        <p:nvCxnSpPr>
          <p:cNvPr id="17" name="직선 연결선 16"/>
          <p:cNvCxnSpPr/>
          <p:nvPr/>
        </p:nvCxnSpPr>
        <p:spPr>
          <a:xfrm>
            <a:off x="5638800" y="6628015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flipH="1">
            <a:off x="8448039" y="6048892"/>
            <a:ext cx="2092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altLang="ko-KR"/>
              <a:t>Member</a:t>
            </a:r>
            <a:endParaRPr lang="ko-KR" altLang="en-US"/>
          </a:p>
        </p:txBody>
      </p:sp>
      <p:cxnSp>
        <p:nvCxnSpPr>
          <p:cNvPr id="22" name="직선 연결선 21"/>
          <p:cNvCxnSpPr/>
          <p:nvPr/>
        </p:nvCxnSpPr>
        <p:spPr>
          <a:xfrm>
            <a:off x="9123680" y="6628015"/>
            <a:ext cx="734061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1478279" y="1724303"/>
            <a:ext cx="2092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Login.jsp</a:t>
            </a:r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1474470" y="2303426"/>
            <a:ext cx="2092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FindUserId.jsp</a:t>
            </a:r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1474470" y="2882549"/>
            <a:ext cx="2092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FindUserPw.jsp</a:t>
            </a:r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1478279" y="3461672"/>
            <a:ext cx="2092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Home.jsp</a:t>
            </a:r>
            <a:endParaRPr lang="ko-KR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4963159" y="1724303"/>
            <a:ext cx="2092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Notice.jsp</a:t>
            </a:r>
            <a:endParaRPr lang="ko-KR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4959350" y="2303426"/>
            <a:ext cx="2092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NoticeView.jsp</a:t>
            </a:r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4959350" y="2882549"/>
            <a:ext cx="2092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Post.jsp</a:t>
            </a:r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4959350" y="3461672"/>
            <a:ext cx="2092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PostSearch.jsp</a:t>
            </a:r>
            <a:endParaRPr lang="ko-KR" altLang="en-US"/>
          </a:p>
        </p:txBody>
      </p:sp>
      <p:sp>
        <p:nvSpPr>
          <p:cNvPr id="32" name="TextBox 31"/>
          <p:cNvSpPr txBox="1"/>
          <p:nvPr/>
        </p:nvSpPr>
        <p:spPr>
          <a:xfrm>
            <a:off x="4959350" y="4041551"/>
            <a:ext cx="2092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PostCreate.jsp</a:t>
            </a:r>
            <a:endParaRPr lang="ko-KR" altLang="en-US"/>
          </a:p>
        </p:txBody>
      </p:sp>
      <p:sp>
        <p:nvSpPr>
          <p:cNvPr id="33" name="TextBox 32"/>
          <p:cNvSpPr txBox="1"/>
          <p:nvPr/>
        </p:nvSpPr>
        <p:spPr>
          <a:xfrm>
            <a:off x="4959350" y="4620674"/>
            <a:ext cx="2092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PostView.jsp</a:t>
            </a:r>
            <a:endParaRPr lang="ko-KR" altLang="en-US"/>
          </a:p>
        </p:txBody>
      </p:sp>
      <p:sp>
        <p:nvSpPr>
          <p:cNvPr id="34" name="TextBox 33"/>
          <p:cNvSpPr txBox="1"/>
          <p:nvPr/>
        </p:nvSpPr>
        <p:spPr>
          <a:xfrm>
            <a:off x="8451848" y="1724303"/>
            <a:ext cx="2092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Register.jsp</a:t>
            </a:r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8448038" y="2303426"/>
            <a:ext cx="23668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MemberUpdate.jsp</a:t>
            </a:r>
            <a:endParaRPr lang="ko-KR" altLang="en-US"/>
          </a:p>
        </p:txBody>
      </p:sp>
      <p:sp>
        <p:nvSpPr>
          <p:cNvPr id="36" name="TextBox 35"/>
          <p:cNvSpPr txBox="1"/>
          <p:nvPr/>
        </p:nvSpPr>
        <p:spPr>
          <a:xfrm>
            <a:off x="8448039" y="2882549"/>
            <a:ext cx="2092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MemberView.jsp</a:t>
            </a:r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8448039" y="3461672"/>
            <a:ext cx="2092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AdminPage.jsp</a:t>
            </a:r>
            <a:endParaRPr lang="ko-KR" altLang="en-US"/>
          </a:p>
        </p:txBody>
      </p:sp>
      <p:sp>
        <p:nvSpPr>
          <p:cNvPr id="38" name="TextBox 37"/>
          <p:cNvSpPr txBox="1"/>
          <p:nvPr/>
        </p:nvSpPr>
        <p:spPr>
          <a:xfrm>
            <a:off x="8448039" y="4041551"/>
            <a:ext cx="2092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Chatting.jsp</a:t>
            </a:r>
            <a:endParaRPr lang="ko-KR" altLang="en-US"/>
          </a:p>
        </p:txBody>
      </p:sp>
      <p:sp>
        <p:nvSpPr>
          <p:cNvPr id="40" name="TextBox 39"/>
          <p:cNvSpPr txBox="1"/>
          <p:nvPr/>
        </p:nvSpPr>
        <p:spPr>
          <a:xfrm>
            <a:off x="4959350" y="5199797"/>
            <a:ext cx="20929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QnA.jsp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600" b="1">
                <a:solidFill>
                  <a:schemeClr val="accent1">
                    <a:lumMod val="50000"/>
                  </a:schemeClr>
                </a:solidFill>
              </a:rPr>
              <a:t>Part 1</a:t>
            </a:r>
            <a:endParaRPr lang="en-US" altLang="ko-KR" sz="1600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 flipH="1">
            <a:off x="1005840" y="174504"/>
            <a:ext cx="463047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600" b="1">
                <a:solidFill>
                  <a:schemeClr val="accent1">
                    <a:lumMod val="50000"/>
                  </a:schemeClr>
                </a:solidFill>
                <a:latin typeface="나눔스퀘어 ExtraBold"/>
                <a:ea typeface="나눔스퀘어 ExtraBold"/>
              </a:rPr>
              <a:t>프로젝트 구성</a:t>
            </a:r>
            <a:r>
              <a:rPr lang="en-US" altLang="ko-KR" sz="3600" b="1">
                <a:solidFill>
                  <a:schemeClr val="accent1">
                    <a:lumMod val="50000"/>
                  </a:schemeClr>
                </a:solidFill>
                <a:latin typeface="나눔스퀘어 ExtraBold"/>
                <a:ea typeface="나눔스퀘어 ExtraBold"/>
              </a:rPr>
              <a:t>(Java)</a:t>
            </a:r>
            <a:endParaRPr lang="ko-KR" altLang="en-US" sz="3600" b="1">
              <a:solidFill>
                <a:schemeClr val="accent1">
                  <a:lumMod val="50000"/>
                </a:schemeClr>
              </a:solidFill>
              <a:latin typeface="나눔스퀘어 ExtraBold"/>
              <a:ea typeface="나눔스퀘어 ExtraBold"/>
            </a:endParaRPr>
          </a:p>
        </p:txBody>
      </p:sp>
      <p:grpSp>
        <p:nvGrpSpPr>
          <p:cNvPr id="10" name="그룹 9"/>
          <p:cNvGrpSpPr/>
          <p:nvPr/>
        </p:nvGrpSpPr>
        <p:grpSpPr>
          <a:xfrm rot="0">
            <a:off x="1005840" y="1298525"/>
            <a:ext cx="10200639" cy="4695868"/>
            <a:chOff x="297712" y="1467292"/>
            <a:chExt cx="11748976" cy="6319279"/>
          </a:xfrm>
        </p:grpSpPr>
        <p:sp>
          <p:nvSpPr>
            <p:cNvPr id="11" name="직사각형 10"/>
            <p:cNvSpPr/>
            <p:nvPr/>
          </p:nvSpPr>
          <p:spPr>
            <a:xfrm>
              <a:off x="297712" y="1467293"/>
              <a:ext cx="5798288" cy="309406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6248400" y="1467292"/>
              <a:ext cx="5798288" cy="309406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297712" y="4692502"/>
              <a:ext cx="5798288" cy="309406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6248400" y="4692501"/>
              <a:ext cx="5798288" cy="309406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617235" y="3100788"/>
            <a:ext cx="308090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>
                <a:solidFill>
                  <a:schemeClr val="bg1"/>
                </a:solidFill>
              </a:rPr>
              <a:t>Member</a:t>
            </a:r>
            <a:endParaRPr lang="ko-KR" altLang="en-US" sz="2400" b="1">
              <a:solidFill>
                <a:schemeClr val="bg1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198050" y="1446920"/>
            <a:ext cx="405686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ko-KR" altLang="en-US">
                <a:solidFill>
                  <a:schemeClr val="bg1"/>
                </a:solidFill>
              </a:rPr>
              <a:t>● </a:t>
            </a:r>
            <a:r>
              <a:rPr lang="en-US" altLang="ko-KR">
                <a:solidFill>
                  <a:schemeClr val="bg1"/>
                </a:solidFill>
              </a:rPr>
              <a:t>MemberBean.java</a:t>
            </a:r>
            <a:endParaRPr lang="en-US" altLang="ko-KR">
              <a:solidFill>
                <a:schemeClr val="bg1"/>
              </a:solidFill>
            </a:endParaRPr>
          </a:p>
          <a:p>
            <a:pPr algn="just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algn="just">
              <a:defRPr/>
            </a:pPr>
            <a:r>
              <a:rPr lang="ko-KR" altLang="en-US">
                <a:solidFill>
                  <a:schemeClr val="bg1"/>
                </a:solidFill>
              </a:rPr>
              <a:t>● </a:t>
            </a:r>
            <a:r>
              <a:rPr lang="en-US" altLang="ko-KR">
                <a:solidFill>
                  <a:schemeClr val="bg1"/>
                </a:solidFill>
              </a:rPr>
              <a:t>MemberDAO.java</a:t>
            </a:r>
            <a:endParaRPr lang="en-US" altLang="ko-KR">
              <a:solidFill>
                <a:schemeClr val="bg1"/>
              </a:solidFill>
            </a:endParaRPr>
          </a:p>
          <a:p>
            <a:pPr algn="just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algn="just">
              <a:defRPr/>
            </a:pPr>
            <a:r>
              <a:rPr lang="ko-KR" altLang="en-US">
                <a:solidFill>
                  <a:schemeClr val="bg1"/>
                </a:solidFill>
              </a:rPr>
              <a:t>● </a:t>
            </a:r>
            <a:r>
              <a:rPr lang="en-US" altLang="ko-KR">
                <a:solidFill>
                  <a:schemeClr val="bg1"/>
                </a:solidFill>
              </a:rPr>
              <a:t>MemberServlet.java</a:t>
            </a:r>
            <a:endParaRPr lang="en-US" altLang="ko-KR">
              <a:solidFill>
                <a:schemeClr val="bg1"/>
              </a:solidFill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6422968" y="1446920"/>
            <a:ext cx="466608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ko-KR" altLang="en-US">
                <a:solidFill>
                  <a:schemeClr val="bg1"/>
                </a:solidFill>
              </a:rPr>
              <a:t>● </a:t>
            </a:r>
            <a:r>
              <a:rPr lang="en-US" altLang="ko-KR">
                <a:solidFill>
                  <a:schemeClr val="bg1"/>
                </a:solidFill>
              </a:rPr>
              <a:t>MemberBean.java</a:t>
            </a:r>
            <a:endParaRPr lang="en-US" altLang="ko-KR">
              <a:solidFill>
                <a:schemeClr val="bg1"/>
              </a:solidFill>
            </a:endParaRPr>
          </a:p>
          <a:p>
            <a:pPr algn="just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algn="just">
              <a:defRPr/>
            </a:pPr>
            <a:r>
              <a:rPr lang="ko-KR" altLang="en-US">
                <a:solidFill>
                  <a:schemeClr val="bg1"/>
                </a:solidFill>
              </a:rPr>
              <a:t>● </a:t>
            </a:r>
            <a:r>
              <a:rPr lang="en-US" altLang="ko-KR">
                <a:solidFill>
                  <a:schemeClr val="bg1"/>
                </a:solidFill>
              </a:rPr>
              <a:t>MemberDAO.java</a:t>
            </a:r>
            <a:endParaRPr lang="en-US" altLang="ko-KR">
              <a:solidFill>
                <a:schemeClr val="bg1"/>
              </a:solidFill>
            </a:endParaRPr>
          </a:p>
          <a:p>
            <a:pPr algn="just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algn="just">
              <a:defRPr/>
            </a:pPr>
            <a:r>
              <a:rPr lang="ko-KR" altLang="en-US">
                <a:solidFill>
                  <a:schemeClr val="bg1"/>
                </a:solidFill>
              </a:rPr>
              <a:t>● </a:t>
            </a:r>
            <a:r>
              <a:rPr lang="en-US" altLang="ko-KR">
                <a:solidFill>
                  <a:schemeClr val="bg1"/>
                </a:solidFill>
              </a:rPr>
              <a:t>MemberServlet.java</a:t>
            </a:r>
            <a:endParaRPr lang="en-US" altLang="ko-KR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253721" y="3100224"/>
            <a:ext cx="308090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>
                <a:solidFill>
                  <a:schemeClr val="bg1"/>
                </a:solidFill>
              </a:rPr>
              <a:t>Post</a:t>
            </a:r>
            <a:endParaRPr lang="ko-KR" altLang="en-US" sz="2400" b="1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198050" y="4311011"/>
            <a:ext cx="405686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ko-KR" altLang="en-US">
                <a:solidFill>
                  <a:schemeClr val="bg1"/>
                </a:solidFill>
              </a:rPr>
              <a:t>● </a:t>
            </a:r>
            <a:r>
              <a:rPr lang="en-US" altLang="ko-KR">
                <a:solidFill>
                  <a:schemeClr val="bg1"/>
                </a:solidFill>
              </a:rPr>
              <a:t>ChattingBean.java</a:t>
            </a:r>
            <a:endParaRPr lang="en-US" altLang="ko-KR">
              <a:solidFill>
                <a:schemeClr val="bg1"/>
              </a:solidFill>
            </a:endParaRPr>
          </a:p>
          <a:p>
            <a:pPr algn="just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algn="just">
              <a:defRPr/>
            </a:pPr>
            <a:r>
              <a:rPr lang="ko-KR" altLang="en-US">
                <a:solidFill>
                  <a:schemeClr val="bg1"/>
                </a:solidFill>
              </a:rPr>
              <a:t>● </a:t>
            </a:r>
            <a:r>
              <a:rPr lang="en-US" altLang="ko-KR">
                <a:solidFill>
                  <a:schemeClr val="bg1"/>
                </a:solidFill>
              </a:rPr>
              <a:t>ChattingDAO.java</a:t>
            </a:r>
            <a:endParaRPr lang="en-US" altLang="ko-KR">
              <a:solidFill>
                <a:schemeClr val="bg1"/>
              </a:solidFill>
            </a:endParaRPr>
          </a:p>
          <a:p>
            <a:pPr algn="just">
              <a:defRPr/>
            </a:pPr>
            <a:endParaRPr lang="en-US" altLang="ko-KR">
              <a:solidFill>
                <a:schemeClr val="bg1"/>
              </a:solidFill>
            </a:endParaRPr>
          </a:p>
          <a:p>
            <a:pPr algn="just">
              <a:defRPr/>
            </a:pPr>
            <a:r>
              <a:rPr lang="ko-KR" altLang="en-US">
                <a:solidFill>
                  <a:schemeClr val="bg1"/>
                </a:solidFill>
              </a:rPr>
              <a:t>● </a:t>
            </a:r>
            <a:r>
              <a:rPr lang="en-US" altLang="ko-KR">
                <a:solidFill>
                  <a:schemeClr val="bg1"/>
                </a:solidFill>
              </a:rPr>
              <a:t>ChattingServlet.java</a:t>
            </a:r>
            <a:endParaRPr lang="en-US" altLang="ko-KR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567356" y="3737442"/>
            <a:ext cx="308090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>
                <a:solidFill>
                  <a:schemeClr val="bg1"/>
                </a:solidFill>
              </a:rPr>
              <a:t>Chatting</a:t>
            </a:r>
            <a:endParaRPr lang="ko-KR" altLang="en-US" sz="2400" b="1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306455" y="3736231"/>
            <a:ext cx="308090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400" b="1">
                <a:solidFill>
                  <a:schemeClr val="bg1"/>
                </a:solidFill>
              </a:rPr>
              <a:t>WebSocket</a:t>
            </a:r>
            <a:endParaRPr lang="ko-KR" altLang="en-US" sz="2400" b="1">
              <a:solidFill>
                <a:schemeClr val="bg1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422968" y="4310709"/>
            <a:ext cx="405686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defRPr/>
            </a:pPr>
            <a:r>
              <a:rPr lang="ko-KR" altLang="en-US">
                <a:solidFill>
                  <a:schemeClr val="bg1"/>
                </a:solidFill>
              </a:rPr>
              <a:t>● </a:t>
            </a:r>
            <a:r>
              <a:rPr lang="en-US" altLang="ko-KR">
                <a:solidFill>
                  <a:schemeClr val="bg1"/>
                </a:solidFill>
              </a:rPr>
              <a:t>WebSocket.java</a:t>
            </a:r>
            <a:endParaRPr lang="en-US" altLang="ko-KR">
              <a:solidFill>
                <a:schemeClr val="bg1"/>
              </a:solidFill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154247" y="6411887"/>
            <a:ext cx="12029440" cy="4211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/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1600" b="1">
                <a:solidFill>
                  <a:schemeClr val="accent1">
                    <a:lumMod val="50000"/>
                  </a:schemeClr>
                </a:solidFill>
              </a:rPr>
              <a:t>Part 1</a:t>
            </a:r>
            <a:endParaRPr lang="ko-KR" altLang="en-US" sz="1600" b="1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 flipH="1">
            <a:off x="1005840" y="174504"/>
            <a:ext cx="420191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600" b="1">
                <a:solidFill>
                  <a:schemeClr val="accent1">
                    <a:lumMod val="50000"/>
                  </a:schemeClr>
                </a:solidFill>
                <a:latin typeface="나눔스퀘어 ExtraBold"/>
                <a:ea typeface="나눔스퀘어 ExtraBold"/>
              </a:rPr>
              <a:t>프로젝트 구성</a:t>
            </a:r>
            <a:r>
              <a:rPr lang="en-US" altLang="ko-KR" sz="3600" b="1">
                <a:solidFill>
                  <a:schemeClr val="accent1">
                    <a:lumMod val="50000"/>
                  </a:schemeClr>
                </a:solidFill>
                <a:latin typeface="나눔스퀘어 ExtraBold"/>
                <a:ea typeface="나눔스퀘어 ExtraBold"/>
              </a:rPr>
              <a:t>(DB)</a:t>
            </a:r>
            <a:endParaRPr lang="ko-KR" altLang="en-US" sz="3600" b="1">
              <a:solidFill>
                <a:schemeClr val="accent1">
                  <a:lumMod val="50000"/>
                </a:schemeClr>
              </a:solidFill>
              <a:latin typeface="나눔스퀘어 ExtraBold"/>
              <a:ea typeface="나눔스퀘어 ExtraBold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54247" y="6411887"/>
            <a:ext cx="12029440" cy="4211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95868" y="1129887"/>
            <a:ext cx="4078269" cy="549259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284920" y="1234463"/>
            <a:ext cx="2263336" cy="128027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5284920" y="3550790"/>
            <a:ext cx="2789162" cy="15393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spd="med" mc:Ignorable="p14" p14:dur="1000">
        <p:fade/>
      </p:transition>
    </mc:Choice>
    <mc:Fallback>
      <p:transition xmlns:mc="http://schemas.openxmlformats.org/markup-compatibility/2006" xmlns:hp="http://schemas.haansoft.com/office/presentation/8.0" spd="med" mc:Ignorable="hp" hp:hslDur="1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0CBBDACB-0C52-458D-A6E9-9D4D09DD8D6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6" b="7816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6CB478BC-23FB-4EA9-8F28-CDE4FF7C7CD1}"/>
              </a:ext>
            </a:extLst>
          </p:cNvPr>
          <p:cNvGrpSpPr/>
          <p:nvPr/>
        </p:nvGrpSpPr>
        <p:grpSpPr>
          <a:xfrm>
            <a:off x="426720" y="3465512"/>
            <a:ext cx="5669280" cy="3001327"/>
            <a:chOff x="426720" y="3465512"/>
            <a:chExt cx="5669280" cy="3001327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FE28A37-4667-4ABC-99F2-A39EA9EF68F0}"/>
                </a:ext>
              </a:extLst>
            </p:cNvPr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667BF3E3-F42F-4761-8D39-E67912A52438}"/>
                </a:ext>
              </a:extLst>
            </p:cNvPr>
            <p:cNvGrpSpPr/>
            <p:nvPr/>
          </p:nvGrpSpPr>
          <p:grpSpPr>
            <a:xfrm>
              <a:off x="657911" y="3708260"/>
              <a:ext cx="4258652" cy="1354217"/>
              <a:chOff x="2700072" y="2021840"/>
              <a:chExt cx="5798893" cy="1844002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7C2DF40-F059-4C5A-845B-22A41B693565}"/>
                  </a:ext>
                </a:extLst>
              </p:cNvPr>
              <p:cNvSpPr txBox="1"/>
              <p:nvPr/>
            </p:nvSpPr>
            <p:spPr>
              <a:xfrm>
                <a:off x="2700072" y="2021840"/>
                <a:ext cx="1746650" cy="7124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Part </a:t>
                </a:r>
                <a:r>
                  <a:rPr lang="en-US" altLang="ko-KR" sz="2800" b="1" dirty="0" smtClean="0">
                    <a:solidFill>
                      <a:schemeClr val="bg1"/>
                    </a:solidFill>
                  </a:rPr>
                  <a:t>2 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D567853-BF0A-4002-9700-20541149E58E}"/>
                  </a:ext>
                </a:extLst>
              </p:cNvPr>
              <p:cNvSpPr txBox="1"/>
              <p:nvPr/>
            </p:nvSpPr>
            <p:spPr>
              <a:xfrm>
                <a:off x="3290449" y="2734295"/>
                <a:ext cx="5208516" cy="11315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4800" b="1" dirty="0" smtClean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구현 및 </a:t>
                </a:r>
                <a:r>
                  <a:rPr lang="ko-KR" altLang="en-US" sz="4800" b="1" dirty="0" err="1" smtClean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미구현</a:t>
                </a:r>
                <a:endParaRPr lang="ko-KR" altLang="en-US" sz="4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4664455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2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smtClean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구현 </a:t>
            </a:r>
            <a:endParaRPr lang="ko-KR" altLang="en-US" sz="3600" b="1" dirty="0">
              <a:solidFill>
                <a:schemeClr val="accent1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54247" y="6411887"/>
            <a:ext cx="12029440" cy="4211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673332" y="1453051"/>
            <a:ext cx="5885410" cy="548640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839755" y="1540758"/>
            <a:ext cx="5421086" cy="373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Member </a:t>
            </a:r>
            <a:r>
              <a:rPr lang="ko-KR" altLang="en-US" dirty="0" smtClean="0"/>
              <a:t>관련 기능 </a:t>
            </a:r>
            <a:r>
              <a:rPr lang="en-US" altLang="ko-KR" dirty="0" smtClean="0"/>
              <a:t>CRUD </a:t>
            </a:r>
            <a:r>
              <a:rPr lang="ko-KR" altLang="en-US" dirty="0" smtClean="0"/>
              <a:t>구현</a:t>
            </a:r>
            <a:endParaRPr lang="ko-KR" altLang="en-US" dirty="0"/>
          </a:p>
        </p:txBody>
      </p:sp>
      <p:sp>
        <p:nvSpPr>
          <p:cNvPr id="15" name="직사각형 14"/>
          <p:cNvSpPr/>
          <p:nvPr/>
        </p:nvSpPr>
        <p:spPr>
          <a:xfrm>
            <a:off x="673332" y="2947216"/>
            <a:ext cx="5885410" cy="548640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839755" y="3034923"/>
            <a:ext cx="5421086" cy="373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관리자 페이지 관련 기능 </a:t>
            </a:r>
            <a:r>
              <a:rPr lang="en-US" altLang="ko-KR" dirty="0" smtClean="0"/>
              <a:t>CRUD </a:t>
            </a:r>
            <a:r>
              <a:rPr lang="ko-KR" altLang="en-US" dirty="0" smtClean="0"/>
              <a:t>구현</a:t>
            </a:r>
            <a:endParaRPr lang="ko-KR" altLang="en-US" dirty="0"/>
          </a:p>
        </p:txBody>
      </p:sp>
      <p:sp>
        <p:nvSpPr>
          <p:cNvPr id="19" name="직사각형 18"/>
          <p:cNvSpPr/>
          <p:nvPr/>
        </p:nvSpPr>
        <p:spPr>
          <a:xfrm>
            <a:off x="673332" y="4442254"/>
            <a:ext cx="5885410" cy="548640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839755" y="4529961"/>
            <a:ext cx="5421086" cy="373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게시판 관련 기능 </a:t>
            </a:r>
            <a:r>
              <a:rPr lang="en-US" altLang="ko-KR" dirty="0"/>
              <a:t>CRUD </a:t>
            </a:r>
            <a:r>
              <a:rPr lang="ko-KR" altLang="en-US" dirty="0"/>
              <a:t>구현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499887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91783D2F-737E-4797-9853-8C85BE37E236}"/>
              </a:ext>
            </a:extLst>
          </p:cNvPr>
          <p:cNvCxnSpPr/>
          <p:nvPr/>
        </p:nvCxnSpPr>
        <p:spPr>
          <a:xfrm>
            <a:off x="0" y="975360"/>
            <a:ext cx="12192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AADC96B8-21F1-4CA5-82F2-62149BA3A81F}"/>
              </a:ext>
            </a:extLst>
          </p:cNvPr>
          <p:cNvSpPr txBox="1"/>
          <p:nvPr/>
        </p:nvSpPr>
        <p:spPr>
          <a:xfrm>
            <a:off x="162560" y="159116"/>
            <a:ext cx="8432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b="1" dirty="0">
                <a:solidFill>
                  <a:schemeClr val="accent1">
                    <a:lumMod val="50000"/>
                  </a:schemeClr>
                </a:solidFill>
              </a:rPr>
              <a:t>Part 2</a:t>
            </a:r>
            <a:endParaRPr lang="ko-KR" altLang="en-US" sz="1600" b="1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9E4E03B-DC2B-4AB1-AA88-841F77488FB8}"/>
              </a:ext>
            </a:extLst>
          </p:cNvPr>
          <p:cNvSpPr txBox="1"/>
          <p:nvPr/>
        </p:nvSpPr>
        <p:spPr>
          <a:xfrm flipH="1">
            <a:off x="1005840" y="174504"/>
            <a:ext cx="37642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err="1" smtClean="0">
                <a:solidFill>
                  <a:schemeClr val="accent1">
                    <a:lumMod val="50000"/>
                  </a:schemeClr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미구현</a:t>
            </a:r>
            <a:endParaRPr lang="ko-KR" altLang="en-US" sz="3600" b="1" dirty="0">
              <a:solidFill>
                <a:schemeClr val="accent1">
                  <a:lumMod val="50000"/>
                </a:schemeClr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28" name="직사각형 327"/>
          <p:cNvSpPr/>
          <p:nvPr/>
        </p:nvSpPr>
        <p:spPr>
          <a:xfrm>
            <a:off x="673332" y="1453051"/>
            <a:ext cx="5885410" cy="548640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9" name="TextBox 328"/>
          <p:cNvSpPr txBox="1"/>
          <p:nvPr/>
        </p:nvSpPr>
        <p:spPr>
          <a:xfrm>
            <a:off x="839755" y="1540758"/>
            <a:ext cx="5421086" cy="373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여러 개의 </a:t>
            </a:r>
            <a:r>
              <a:rPr lang="ko-KR" altLang="en-US" dirty="0" err="1" smtClean="0"/>
              <a:t>채팅방</a:t>
            </a:r>
            <a:r>
              <a:rPr lang="ko-KR" altLang="en-US" dirty="0" smtClean="0"/>
              <a:t> </a:t>
            </a:r>
            <a:endParaRPr lang="ko-KR" altLang="en-US" dirty="0"/>
          </a:p>
        </p:txBody>
      </p:sp>
      <p:sp>
        <p:nvSpPr>
          <p:cNvPr id="330" name="직사각형 329"/>
          <p:cNvSpPr/>
          <p:nvPr/>
        </p:nvSpPr>
        <p:spPr>
          <a:xfrm>
            <a:off x="673332" y="2947216"/>
            <a:ext cx="5885410" cy="548640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3" name="TextBox 342"/>
          <p:cNvSpPr txBox="1"/>
          <p:nvPr/>
        </p:nvSpPr>
        <p:spPr>
          <a:xfrm>
            <a:off x="839755" y="3034923"/>
            <a:ext cx="5421086" cy="373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게시글</a:t>
            </a:r>
            <a:r>
              <a:rPr lang="ko-KR" altLang="en-US" dirty="0" smtClean="0"/>
              <a:t> 좋아요 및 조회수</a:t>
            </a:r>
            <a:endParaRPr lang="ko-KR" altLang="en-US" dirty="0"/>
          </a:p>
        </p:txBody>
      </p:sp>
      <p:sp>
        <p:nvSpPr>
          <p:cNvPr id="344" name="직사각형 343"/>
          <p:cNvSpPr/>
          <p:nvPr/>
        </p:nvSpPr>
        <p:spPr>
          <a:xfrm>
            <a:off x="673332" y="4442254"/>
            <a:ext cx="5885410" cy="548640"/>
          </a:xfrm>
          <a:prstGeom prst="rect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5" name="TextBox 344"/>
          <p:cNvSpPr txBox="1"/>
          <p:nvPr/>
        </p:nvSpPr>
        <p:spPr>
          <a:xfrm>
            <a:off x="839755" y="4529961"/>
            <a:ext cx="5421086" cy="3732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미기입시</a:t>
            </a:r>
            <a:r>
              <a:rPr lang="ko-KR" altLang="en-US" dirty="0" smtClean="0"/>
              <a:t> 알림 기능</a:t>
            </a:r>
            <a:endParaRPr lang="ko-KR" altLang="en-US" dirty="0"/>
          </a:p>
        </p:txBody>
      </p:sp>
      <p:sp>
        <p:nvSpPr>
          <p:cNvPr id="346" name="직사각형 345"/>
          <p:cNvSpPr/>
          <p:nvPr/>
        </p:nvSpPr>
        <p:spPr>
          <a:xfrm>
            <a:off x="154247" y="6411887"/>
            <a:ext cx="12029440" cy="42117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1532356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클래식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24b80"/>
      </a:accent1>
      <a:accent2>
        <a:srgbClr val="1282b0"/>
      </a:accent2>
      <a:accent3>
        <a:srgbClr val="c5c2b3"/>
      </a:accent3>
      <a:accent4>
        <a:srgbClr val="bead75"/>
      </a:accent4>
      <a:accent5>
        <a:srgbClr val="3371ae"/>
      </a:accent5>
      <a:accent6>
        <a:srgbClr val="5f8bc8"/>
      </a:accent6>
      <a:hlink>
        <a:srgbClr val="323f4f"/>
      </a:hlink>
      <a:folHlink>
        <a:srgbClr val="323f4f"/>
      </a:folHlink>
    </a:clrScheme>
    <a:fontScheme name="나눔스퀘어">
      <a:majorFont>
        <a:latin typeface="Arial"/>
        <a:ea typeface="나눔스퀘어"/>
        <a:cs typeface=""/>
      </a:majorFont>
      <a:minorFont>
        <a:latin typeface="Arial"/>
        <a:ea typeface="나눔스퀘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123</ep:Words>
  <ep:PresentationFormat>와이드스크린</ep:PresentationFormat>
  <ep:Paragraphs>51</ep:Paragraphs>
  <ep:Slides>11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ep:HeadingPairs>
  <ep:TitlesOfParts>
    <vt:vector size="12" baseType="lpstr">
      <vt:lpstr>Office 테마</vt:lpstr>
      <vt:lpstr>슬라이드 1</vt:lpstr>
      <vt:lpstr>슬라이드 2</vt:lpstr>
      <vt:lpstr>슬라이드 3</vt:lpstr>
      <vt:lpstr>슬라이드 4</vt:lpstr>
      <vt:lpstr>슬라이드 5</vt:lpstr>
      <vt:lpstr>슬라이드 6</vt:lpstr>
      <vt:lpstr>슬라이드 7</vt:lpstr>
      <vt:lpstr>슬라이드 8</vt:lpstr>
      <vt:lpstr>슬라이드 9</vt:lpstr>
      <vt:lpstr>슬라이드 10</vt:lpstr>
      <vt:lpstr>슬라이드 11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2019-12-23T00:32:35.000</dcterms:created>
  <dc:creator>Saebyeol Yu</dc:creator>
  <cp:lastModifiedBy>KOSA</cp:lastModifiedBy>
  <dcterms:modified xsi:type="dcterms:W3CDTF">2022-12-12T13:31:42.028</dcterms:modified>
  <cp:revision>23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